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439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7348" y="3926819"/>
            <a:ext cx="43236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Талипова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Эльвина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192363" y="56586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2018-06-05T10:44:50Z</dcterms:created>
  <dcterms:modified xsi:type="dcterms:W3CDTF">2018-06-06T13:19:43Z</dcterms:modified>
</cp:coreProperties>
</file>